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6" r:id="rId2"/>
    <p:sldId id="258" r:id="rId3"/>
    <p:sldId id="259" r:id="rId4"/>
    <p:sldId id="262" r:id="rId5"/>
    <p:sldId id="261" r:id="rId6"/>
    <p:sldId id="263" r:id="rId7"/>
    <p:sldId id="267" r:id="rId8"/>
    <p:sldId id="277" r:id="rId9"/>
    <p:sldId id="273" r:id="rId10"/>
    <p:sldId id="274" r:id="rId11"/>
    <p:sldId id="279" r:id="rId12"/>
    <p:sldId id="280" r:id="rId13"/>
    <p:sldId id="281" r:id="rId14"/>
    <p:sldId id="282" r:id="rId15"/>
    <p:sldId id="278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97" autoAdjust="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1CC07-4841-441C-8883-42CA2A217E21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1B5811-A265-4D7C-B927-A884D3184C2C}">
      <dgm:prSet phldrT="[Text]"/>
      <dgm:spPr/>
      <dgm:t>
        <a:bodyPr/>
        <a:lstStyle/>
        <a:p>
          <a:r>
            <a:rPr lang="en-IN" dirty="0"/>
            <a:t>HTML</a:t>
          </a:r>
        </a:p>
      </dgm:t>
    </dgm:pt>
    <dgm:pt modelId="{EB363917-0221-4B4E-8C23-5367195FD327}" type="parTrans" cxnId="{0F9AA03E-14CC-4C14-80BE-C1F67C8360CB}">
      <dgm:prSet/>
      <dgm:spPr/>
      <dgm:t>
        <a:bodyPr/>
        <a:lstStyle/>
        <a:p>
          <a:endParaRPr lang="en-IN"/>
        </a:p>
      </dgm:t>
    </dgm:pt>
    <dgm:pt modelId="{F25981DB-F1F6-45A2-9449-D49E65F5D7FA}" type="sibTrans" cxnId="{0F9AA03E-14CC-4C14-80BE-C1F67C8360CB}">
      <dgm:prSet/>
      <dgm:spPr/>
      <dgm:t>
        <a:bodyPr/>
        <a:lstStyle/>
        <a:p>
          <a:endParaRPr lang="en-IN"/>
        </a:p>
      </dgm:t>
    </dgm:pt>
    <dgm:pt modelId="{1B4CC085-E729-43F7-B9D1-AA0CE8B748A6}">
      <dgm:prSet phldrT="[Text]"/>
      <dgm:spPr/>
      <dgm:t>
        <a:bodyPr/>
        <a:lstStyle/>
        <a:p>
          <a:r>
            <a:rPr lang="en-IN" dirty="0"/>
            <a:t>CSS</a:t>
          </a:r>
        </a:p>
      </dgm:t>
    </dgm:pt>
    <dgm:pt modelId="{6D2A7A0A-0A84-483D-9E6B-DE31D6D8095B}" type="parTrans" cxnId="{9333E368-1358-4118-99BD-38F307E45EDB}">
      <dgm:prSet/>
      <dgm:spPr/>
      <dgm:t>
        <a:bodyPr/>
        <a:lstStyle/>
        <a:p>
          <a:endParaRPr lang="en-IN"/>
        </a:p>
      </dgm:t>
    </dgm:pt>
    <dgm:pt modelId="{23AD1EAC-C802-4837-86CC-9F2739ABF802}" type="sibTrans" cxnId="{9333E368-1358-4118-99BD-38F307E45EDB}">
      <dgm:prSet/>
      <dgm:spPr/>
      <dgm:t>
        <a:bodyPr/>
        <a:lstStyle/>
        <a:p>
          <a:endParaRPr lang="en-IN"/>
        </a:p>
      </dgm:t>
    </dgm:pt>
    <dgm:pt modelId="{30F49EE4-AB59-415E-B70B-7241FE30FB02}">
      <dgm:prSet phldrT="[Text]"/>
      <dgm:spPr/>
      <dgm:t>
        <a:bodyPr/>
        <a:lstStyle/>
        <a:p>
          <a:r>
            <a:rPr lang="en-IN" dirty="0"/>
            <a:t>Bootstrap</a:t>
          </a:r>
        </a:p>
      </dgm:t>
    </dgm:pt>
    <dgm:pt modelId="{97BB42BA-00DE-40AE-B3C4-BA9F9359502B}" type="parTrans" cxnId="{181C09EC-C3D4-4B59-8E4F-34C41E70A698}">
      <dgm:prSet/>
      <dgm:spPr/>
      <dgm:t>
        <a:bodyPr/>
        <a:lstStyle/>
        <a:p>
          <a:endParaRPr lang="en-IN"/>
        </a:p>
      </dgm:t>
    </dgm:pt>
    <dgm:pt modelId="{55D0770D-73CB-4CEA-9415-249C8C8EC0BE}" type="sibTrans" cxnId="{181C09EC-C3D4-4B59-8E4F-34C41E70A698}">
      <dgm:prSet/>
      <dgm:spPr/>
      <dgm:t>
        <a:bodyPr/>
        <a:lstStyle/>
        <a:p>
          <a:endParaRPr lang="en-IN"/>
        </a:p>
      </dgm:t>
    </dgm:pt>
    <dgm:pt modelId="{122BF183-754A-4206-BF9C-966425C947D2}">
      <dgm:prSet phldrT="[Text]"/>
      <dgm:spPr/>
      <dgm:t>
        <a:bodyPr/>
        <a:lstStyle/>
        <a:p>
          <a:r>
            <a:rPr lang="en-IN" dirty="0"/>
            <a:t>Java Script</a:t>
          </a:r>
        </a:p>
      </dgm:t>
    </dgm:pt>
    <dgm:pt modelId="{1E7EFBAF-8DBA-4F85-801D-42F948AD2887}" type="parTrans" cxnId="{A6B39354-ACA7-437C-A18F-6924807CEB3B}">
      <dgm:prSet/>
      <dgm:spPr/>
      <dgm:t>
        <a:bodyPr/>
        <a:lstStyle/>
        <a:p>
          <a:endParaRPr lang="en-IN"/>
        </a:p>
      </dgm:t>
    </dgm:pt>
    <dgm:pt modelId="{EFD327CD-DCBD-4497-A21B-DD53BAE571A2}" type="sibTrans" cxnId="{A6B39354-ACA7-437C-A18F-6924807CEB3B}">
      <dgm:prSet/>
      <dgm:spPr/>
      <dgm:t>
        <a:bodyPr/>
        <a:lstStyle/>
        <a:p>
          <a:endParaRPr lang="en-IN"/>
        </a:p>
      </dgm:t>
    </dgm:pt>
    <dgm:pt modelId="{1FC33638-E832-432B-AACF-2CE01AA1605E}">
      <dgm:prSet phldrT="[Text]"/>
      <dgm:spPr/>
      <dgm:t>
        <a:bodyPr/>
        <a:lstStyle/>
        <a:p>
          <a:r>
            <a:rPr lang="en-US" dirty="0"/>
            <a:t>React</a:t>
          </a:r>
          <a:endParaRPr lang="en-IN" dirty="0"/>
        </a:p>
      </dgm:t>
    </dgm:pt>
    <dgm:pt modelId="{D965393F-7C5A-4AFC-AB40-C1A8606E145A}" type="parTrans" cxnId="{C918467C-DD86-4889-8563-738AE177BA41}">
      <dgm:prSet/>
      <dgm:spPr/>
      <dgm:t>
        <a:bodyPr/>
        <a:lstStyle/>
        <a:p>
          <a:endParaRPr lang="en-IN"/>
        </a:p>
      </dgm:t>
    </dgm:pt>
    <dgm:pt modelId="{DB743C3C-FF6F-4BC8-9D3D-14E8B3CCD52F}" type="sibTrans" cxnId="{C918467C-DD86-4889-8563-738AE177BA41}">
      <dgm:prSet/>
      <dgm:spPr/>
      <dgm:t>
        <a:bodyPr/>
        <a:lstStyle/>
        <a:p>
          <a:endParaRPr lang="en-IN"/>
        </a:p>
      </dgm:t>
    </dgm:pt>
    <dgm:pt modelId="{DB7119B5-435F-4632-AFA6-4AB99088ACCB}" type="pres">
      <dgm:prSet presAssocID="{B1A1CC07-4841-441C-8883-42CA2A217E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712B246-CEE0-4C40-AD82-42B8B4C60055}" type="pres">
      <dgm:prSet presAssocID="{011B5811-A265-4D7C-B927-A884D3184C2C}" presName="compNode" presStyleCnt="0"/>
      <dgm:spPr/>
    </dgm:pt>
    <dgm:pt modelId="{7D9F86A3-FB5F-4A0A-B47F-B9BEF187818D}" type="pres">
      <dgm:prSet presAssocID="{011B5811-A265-4D7C-B927-A884D3184C2C}" presName="pictRect" presStyleLbl="node1" presStyleIdx="0" presStyleCnt="5" custLinFactNeighborX="-210" custLinFactNeighborY="5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823D750-0590-46A9-ADC5-6F81103BF187}" type="pres">
      <dgm:prSet presAssocID="{011B5811-A265-4D7C-B927-A884D3184C2C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CD1003-94AE-453D-A1EC-C0324A3F713B}" type="pres">
      <dgm:prSet presAssocID="{F25981DB-F1F6-45A2-9449-D49E65F5D7FA}" presName="sibTrans" presStyleLbl="sibTrans2D1" presStyleIdx="0" presStyleCnt="0"/>
      <dgm:spPr/>
      <dgm:t>
        <a:bodyPr/>
        <a:lstStyle/>
        <a:p>
          <a:endParaRPr lang="en-IN"/>
        </a:p>
      </dgm:t>
    </dgm:pt>
    <dgm:pt modelId="{E52EA5D3-C872-4323-B501-C9BC951149C0}" type="pres">
      <dgm:prSet presAssocID="{1B4CC085-E729-43F7-B9D1-AA0CE8B748A6}" presName="compNode" presStyleCnt="0"/>
      <dgm:spPr/>
    </dgm:pt>
    <dgm:pt modelId="{994E9A1E-1FD8-4F95-8ACB-1196B80AEBDA}" type="pres">
      <dgm:prSet presAssocID="{1B4CC085-E729-43F7-B9D1-AA0CE8B748A6}" presName="pictRect" presStyleLbl="node1" presStyleIdx="1" presStyleCnt="5" custScaleX="78624" custScaleY="78972" custLinFactNeighborX="-513" custLinFactNeighborY="669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A47F9B39-9038-4F7F-AB58-B0694F486AA8}" type="pres">
      <dgm:prSet presAssocID="{1B4CC085-E729-43F7-B9D1-AA0CE8B748A6}" presName="textRect" presStyleLbl="revTx" presStyleIdx="1" presStyleCnt="5" custLinFactNeighborY="69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E21D62-3A6E-41FC-9E56-E9522579CFBF}" type="pres">
      <dgm:prSet presAssocID="{23AD1EAC-C802-4837-86CC-9F2739ABF802}" presName="sibTrans" presStyleLbl="sibTrans2D1" presStyleIdx="0" presStyleCnt="0"/>
      <dgm:spPr/>
      <dgm:t>
        <a:bodyPr/>
        <a:lstStyle/>
        <a:p>
          <a:endParaRPr lang="en-IN"/>
        </a:p>
      </dgm:t>
    </dgm:pt>
    <dgm:pt modelId="{15A3FE25-AE86-4229-B4DF-20A30CB58FBE}" type="pres">
      <dgm:prSet presAssocID="{30F49EE4-AB59-415E-B70B-7241FE30FB02}" presName="compNode" presStyleCnt="0"/>
      <dgm:spPr/>
    </dgm:pt>
    <dgm:pt modelId="{0BFB57DE-087B-4965-B05D-5F8D1BB29B7E}" type="pres">
      <dgm:prSet presAssocID="{30F49EE4-AB59-415E-B70B-7241FE30FB02}" presName="pictRect" presStyleLbl="node1" presStyleIdx="2" presStyleCnt="5" custScaleX="71903" custScaleY="76354" custLinFactNeighborY="126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63D0537-6C32-4FAE-AB0F-C4CD95BB39A3}" type="pres">
      <dgm:prSet presAssocID="{30F49EE4-AB59-415E-B70B-7241FE30FB02}" presName="textRect" presStyleLbl="revTx" presStyleIdx="2" presStyleCnt="5" custLinFactNeighborY="552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E84D964-312E-4D74-BEA3-4044E9180009}" type="pres">
      <dgm:prSet presAssocID="{55D0770D-73CB-4CEA-9415-249C8C8EC0BE}" presName="sibTrans" presStyleLbl="sibTrans2D1" presStyleIdx="0" presStyleCnt="0"/>
      <dgm:spPr/>
      <dgm:t>
        <a:bodyPr/>
        <a:lstStyle/>
        <a:p>
          <a:endParaRPr lang="en-IN"/>
        </a:p>
      </dgm:t>
    </dgm:pt>
    <dgm:pt modelId="{0789EE91-34F2-43D9-A844-B29B36561A6F}" type="pres">
      <dgm:prSet presAssocID="{122BF183-754A-4206-BF9C-966425C947D2}" presName="compNode" presStyleCnt="0"/>
      <dgm:spPr/>
    </dgm:pt>
    <dgm:pt modelId="{3F9A41EC-5171-410B-A974-4A7C779565D9}" type="pres">
      <dgm:prSet presAssocID="{122BF183-754A-4206-BF9C-966425C947D2}" presName="pictRect" presStyleLbl="node1" presStyleIdx="3" presStyleCnt="5" custScaleX="52446" custScaleY="67639" custLinFactNeighborX="-5942" custLinFactNeighborY="446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988D0DD-3070-4E0B-958B-26415E6DE49E}" type="pres">
      <dgm:prSet presAssocID="{122BF183-754A-4206-BF9C-966425C947D2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C6C739A-F5F9-4C08-B777-484B5E744968}" type="pres">
      <dgm:prSet presAssocID="{EFD327CD-DCBD-4497-A21B-DD53BAE571A2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03F19D1-05C2-46C0-B8D8-76C89912AD32}" type="pres">
      <dgm:prSet presAssocID="{1FC33638-E832-432B-AACF-2CE01AA1605E}" presName="compNode" presStyleCnt="0"/>
      <dgm:spPr/>
    </dgm:pt>
    <dgm:pt modelId="{385E8018-32FA-477B-B287-2AE691A6EA1C}" type="pres">
      <dgm:prSet presAssocID="{1FC33638-E832-432B-AACF-2CE01AA1605E}" presName="pictRect" presStyleLbl="nod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AD604F98-73AB-4ABB-9954-D46E87234027}" type="pres">
      <dgm:prSet presAssocID="{1FC33638-E832-432B-AACF-2CE01AA1605E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29F857A-CCBD-472B-9EC8-06C6FA9566E3}" type="presOf" srcId="{30F49EE4-AB59-415E-B70B-7241FE30FB02}" destId="{D63D0537-6C32-4FAE-AB0F-C4CD95BB39A3}" srcOrd="0" destOrd="0" presId="urn:microsoft.com/office/officeart/2005/8/layout/pList1"/>
    <dgm:cxn modelId="{181C09EC-C3D4-4B59-8E4F-34C41E70A698}" srcId="{B1A1CC07-4841-441C-8883-42CA2A217E21}" destId="{30F49EE4-AB59-415E-B70B-7241FE30FB02}" srcOrd="2" destOrd="0" parTransId="{97BB42BA-00DE-40AE-B3C4-BA9F9359502B}" sibTransId="{55D0770D-73CB-4CEA-9415-249C8C8EC0BE}"/>
    <dgm:cxn modelId="{9333E368-1358-4118-99BD-38F307E45EDB}" srcId="{B1A1CC07-4841-441C-8883-42CA2A217E21}" destId="{1B4CC085-E729-43F7-B9D1-AA0CE8B748A6}" srcOrd="1" destOrd="0" parTransId="{6D2A7A0A-0A84-483D-9E6B-DE31D6D8095B}" sibTransId="{23AD1EAC-C802-4837-86CC-9F2739ABF802}"/>
    <dgm:cxn modelId="{9BBA2B23-8D0C-4DA2-9308-D7F8DE865A0A}" type="presOf" srcId="{F25981DB-F1F6-45A2-9449-D49E65F5D7FA}" destId="{0BCD1003-94AE-453D-A1EC-C0324A3F713B}" srcOrd="0" destOrd="0" presId="urn:microsoft.com/office/officeart/2005/8/layout/pList1"/>
    <dgm:cxn modelId="{2F5DC46E-E263-49E4-A3FD-C64F24A67C92}" type="presOf" srcId="{1B4CC085-E729-43F7-B9D1-AA0CE8B748A6}" destId="{A47F9B39-9038-4F7F-AB58-B0694F486AA8}" srcOrd="0" destOrd="0" presId="urn:microsoft.com/office/officeart/2005/8/layout/pList1"/>
    <dgm:cxn modelId="{2FA943C2-2902-498D-A68D-A2178DAEEA0F}" type="presOf" srcId="{EFD327CD-DCBD-4497-A21B-DD53BAE571A2}" destId="{5C6C739A-F5F9-4C08-B777-484B5E744968}" srcOrd="0" destOrd="0" presId="urn:microsoft.com/office/officeart/2005/8/layout/pList1"/>
    <dgm:cxn modelId="{41A4751E-80B0-440B-BF41-A6F62D928F86}" type="presOf" srcId="{B1A1CC07-4841-441C-8883-42CA2A217E21}" destId="{DB7119B5-435F-4632-AFA6-4AB99088ACCB}" srcOrd="0" destOrd="0" presId="urn:microsoft.com/office/officeart/2005/8/layout/pList1"/>
    <dgm:cxn modelId="{C918467C-DD86-4889-8563-738AE177BA41}" srcId="{B1A1CC07-4841-441C-8883-42CA2A217E21}" destId="{1FC33638-E832-432B-AACF-2CE01AA1605E}" srcOrd="4" destOrd="0" parTransId="{D965393F-7C5A-4AFC-AB40-C1A8606E145A}" sibTransId="{DB743C3C-FF6F-4BC8-9D3D-14E8B3CCD52F}"/>
    <dgm:cxn modelId="{0F9AA03E-14CC-4C14-80BE-C1F67C8360CB}" srcId="{B1A1CC07-4841-441C-8883-42CA2A217E21}" destId="{011B5811-A265-4D7C-B927-A884D3184C2C}" srcOrd="0" destOrd="0" parTransId="{EB363917-0221-4B4E-8C23-5367195FD327}" sibTransId="{F25981DB-F1F6-45A2-9449-D49E65F5D7FA}"/>
    <dgm:cxn modelId="{B2436C16-1445-423A-B2A6-8813B2332E5D}" type="presOf" srcId="{1FC33638-E832-432B-AACF-2CE01AA1605E}" destId="{AD604F98-73AB-4ABB-9954-D46E87234027}" srcOrd="0" destOrd="0" presId="urn:microsoft.com/office/officeart/2005/8/layout/pList1"/>
    <dgm:cxn modelId="{D7B4ABD0-F7BE-4982-8418-E630B5D50375}" type="presOf" srcId="{55D0770D-73CB-4CEA-9415-249C8C8EC0BE}" destId="{0E84D964-312E-4D74-BEA3-4044E9180009}" srcOrd="0" destOrd="0" presId="urn:microsoft.com/office/officeart/2005/8/layout/pList1"/>
    <dgm:cxn modelId="{FD4825A7-6B6A-44E8-89F5-B563CBC2C13A}" type="presOf" srcId="{011B5811-A265-4D7C-B927-A884D3184C2C}" destId="{E823D750-0590-46A9-ADC5-6F81103BF187}" srcOrd="0" destOrd="0" presId="urn:microsoft.com/office/officeart/2005/8/layout/pList1"/>
    <dgm:cxn modelId="{99BACD97-83A8-4F45-A36F-397D835E761A}" type="presOf" srcId="{122BF183-754A-4206-BF9C-966425C947D2}" destId="{2988D0DD-3070-4E0B-958B-26415E6DE49E}" srcOrd="0" destOrd="0" presId="urn:microsoft.com/office/officeart/2005/8/layout/pList1"/>
    <dgm:cxn modelId="{2930D783-016F-4918-B1D8-E812F460843C}" type="presOf" srcId="{23AD1EAC-C802-4837-86CC-9F2739ABF802}" destId="{FEE21D62-3A6E-41FC-9E56-E9522579CFBF}" srcOrd="0" destOrd="0" presId="urn:microsoft.com/office/officeart/2005/8/layout/pList1"/>
    <dgm:cxn modelId="{A6B39354-ACA7-437C-A18F-6924807CEB3B}" srcId="{B1A1CC07-4841-441C-8883-42CA2A217E21}" destId="{122BF183-754A-4206-BF9C-966425C947D2}" srcOrd="3" destOrd="0" parTransId="{1E7EFBAF-8DBA-4F85-801D-42F948AD2887}" sibTransId="{EFD327CD-DCBD-4497-A21B-DD53BAE571A2}"/>
    <dgm:cxn modelId="{55751BCB-DA2C-4125-8814-1F9B58280A55}" type="presParOf" srcId="{DB7119B5-435F-4632-AFA6-4AB99088ACCB}" destId="{3712B246-CEE0-4C40-AD82-42B8B4C60055}" srcOrd="0" destOrd="0" presId="urn:microsoft.com/office/officeart/2005/8/layout/pList1"/>
    <dgm:cxn modelId="{1E8A1300-B960-46A3-8CB7-26B27150E860}" type="presParOf" srcId="{3712B246-CEE0-4C40-AD82-42B8B4C60055}" destId="{7D9F86A3-FB5F-4A0A-B47F-B9BEF187818D}" srcOrd="0" destOrd="0" presId="urn:microsoft.com/office/officeart/2005/8/layout/pList1"/>
    <dgm:cxn modelId="{AE4BA7B2-8F95-4AEF-90B0-DC142C3DE874}" type="presParOf" srcId="{3712B246-CEE0-4C40-AD82-42B8B4C60055}" destId="{E823D750-0590-46A9-ADC5-6F81103BF187}" srcOrd="1" destOrd="0" presId="urn:microsoft.com/office/officeart/2005/8/layout/pList1"/>
    <dgm:cxn modelId="{DE7BE1B4-D042-49A6-ADA0-01032C0385D6}" type="presParOf" srcId="{DB7119B5-435F-4632-AFA6-4AB99088ACCB}" destId="{0BCD1003-94AE-453D-A1EC-C0324A3F713B}" srcOrd="1" destOrd="0" presId="urn:microsoft.com/office/officeart/2005/8/layout/pList1"/>
    <dgm:cxn modelId="{AB6DB144-3751-4C74-9FBE-1BD2DC8D38CA}" type="presParOf" srcId="{DB7119B5-435F-4632-AFA6-4AB99088ACCB}" destId="{E52EA5D3-C872-4323-B501-C9BC951149C0}" srcOrd="2" destOrd="0" presId="urn:microsoft.com/office/officeart/2005/8/layout/pList1"/>
    <dgm:cxn modelId="{CD1EA34C-F33B-43F1-A6B5-BF6EB1067AAB}" type="presParOf" srcId="{E52EA5D3-C872-4323-B501-C9BC951149C0}" destId="{994E9A1E-1FD8-4F95-8ACB-1196B80AEBDA}" srcOrd="0" destOrd="0" presId="urn:microsoft.com/office/officeart/2005/8/layout/pList1"/>
    <dgm:cxn modelId="{1A55FA15-2E71-492B-ABC6-48ECBBFBAF2B}" type="presParOf" srcId="{E52EA5D3-C872-4323-B501-C9BC951149C0}" destId="{A47F9B39-9038-4F7F-AB58-B0694F486AA8}" srcOrd="1" destOrd="0" presId="urn:microsoft.com/office/officeart/2005/8/layout/pList1"/>
    <dgm:cxn modelId="{6F0A3595-637A-474C-8BCE-CC92549C672A}" type="presParOf" srcId="{DB7119B5-435F-4632-AFA6-4AB99088ACCB}" destId="{FEE21D62-3A6E-41FC-9E56-E9522579CFBF}" srcOrd="3" destOrd="0" presId="urn:microsoft.com/office/officeart/2005/8/layout/pList1"/>
    <dgm:cxn modelId="{B3B98456-E8E4-4B03-8955-C8169EC68FC1}" type="presParOf" srcId="{DB7119B5-435F-4632-AFA6-4AB99088ACCB}" destId="{15A3FE25-AE86-4229-B4DF-20A30CB58FBE}" srcOrd="4" destOrd="0" presId="urn:microsoft.com/office/officeart/2005/8/layout/pList1"/>
    <dgm:cxn modelId="{8BA9644B-FA86-47A4-8014-18841243ED68}" type="presParOf" srcId="{15A3FE25-AE86-4229-B4DF-20A30CB58FBE}" destId="{0BFB57DE-087B-4965-B05D-5F8D1BB29B7E}" srcOrd="0" destOrd="0" presId="urn:microsoft.com/office/officeart/2005/8/layout/pList1"/>
    <dgm:cxn modelId="{3B137749-ECDD-4677-892C-5755867DD708}" type="presParOf" srcId="{15A3FE25-AE86-4229-B4DF-20A30CB58FBE}" destId="{D63D0537-6C32-4FAE-AB0F-C4CD95BB39A3}" srcOrd="1" destOrd="0" presId="urn:microsoft.com/office/officeart/2005/8/layout/pList1"/>
    <dgm:cxn modelId="{2A3B3FF1-32B4-4E48-81EA-5376209A17C1}" type="presParOf" srcId="{DB7119B5-435F-4632-AFA6-4AB99088ACCB}" destId="{0E84D964-312E-4D74-BEA3-4044E9180009}" srcOrd="5" destOrd="0" presId="urn:microsoft.com/office/officeart/2005/8/layout/pList1"/>
    <dgm:cxn modelId="{62B5782E-6D6F-4164-B979-8A7F44994C56}" type="presParOf" srcId="{DB7119B5-435F-4632-AFA6-4AB99088ACCB}" destId="{0789EE91-34F2-43D9-A844-B29B36561A6F}" srcOrd="6" destOrd="0" presId="urn:microsoft.com/office/officeart/2005/8/layout/pList1"/>
    <dgm:cxn modelId="{8E5BA998-4C5C-4886-8968-B005F55B1F83}" type="presParOf" srcId="{0789EE91-34F2-43D9-A844-B29B36561A6F}" destId="{3F9A41EC-5171-410B-A974-4A7C779565D9}" srcOrd="0" destOrd="0" presId="urn:microsoft.com/office/officeart/2005/8/layout/pList1"/>
    <dgm:cxn modelId="{8BDA1A43-5FBB-4258-8F8D-113E0D1551C2}" type="presParOf" srcId="{0789EE91-34F2-43D9-A844-B29B36561A6F}" destId="{2988D0DD-3070-4E0B-958B-26415E6DE49E}" srcOrd="1" destOrd="0" presId="urn:microsoft.com/office/officeart/2005/8/layout/pList1"/>
    <dgm:cxn modelId="{F8A38FB4-9A57-415A-81A6-A0855539B69E}" type="presParOf" srcId="{DB7119B5-435F-4632-AFA6-4AB99088ACCB}" destId="{5C6C739A-F5F9-4C08-B777-484B5E744968}" srcOrd="7" destOrd="0" presId="urn:microsoft.com/office/officeart/2005/8/layout/pList1"/>
    <dgm:cxn modelId="{DA65A608-818C-4CEC-800D-4CD7691ABF8D}" type="presParOf" srcId="{DB7119B5-435F-4632-AFA6-4AB99088ACCB}" destId="{403F19D1-05C2-46C0-B8D8-76C89912AD32}" srcOrd="8" destOrd="0" presId="urn:microsoft.com/office/officeart/2005/8/layout/pList1"/>
    <dgm:cxn modelId="{4035F78A-AED0-4C59-921B-AC6656227D47}" type="presParOf" srcId="{403F19D1-05C2-46C0-B8D8-76C89912AD32}" destId="{385E8018-32FA-477B-B287-2AE691A6EA1C}" srcOrd="0" destOrd="0" presId="urn:microsoft.com/office/officeart/2005/8/layout/pList1"/>
    <dgm:cxn modelId="{8F1E23F2-1BA7-4E8B-B50C-63567255848B}" type="presParOf" srcId="{403F19D1-05C2-46C0-B8D8-76C89912AD32}" destId="{AD604F98-73AB-4ABB-9954-D46E8723402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0C9A-F30F-4471-92B2-81C88BF995BF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DC2EE-FE3B-4C09-9C3A-827CBB04F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4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5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32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9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39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67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8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19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C2109-8E4E-4443-BF42-D25AC7D7A41B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2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3cTBU2lGlniztq4W2GI4fANjgKC8y7ZO?usp=sharing" TargetMode="External"/><Relationship Id="rId2" Type="http://schemas.openxmlformats.org/officeDocument/2006/relationships/hyperlink" Target="https://github.com/Akshitasaxena22/E-commerce-Store-Mini-project-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ckoverflow.com/" TargetMode="External"/><Relationship Id="rId5" Type="http://schemas.openxmlformats.org/officeDocument/2006/relationships/hyperlink" Target="http://www.bootstrap.com/" TargetMode="External"/><Relationship Id="rId4" Type="http://schemas.openxmlformats.org/officeDocument/2006/relationships/hyperlink" Target="http://www.youtube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55734" y="378823"/>
            <a:ext cx="9144000" cy="1653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HAWKERIN E-COMMERCE WEBSITE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29547" y="3214444"/>
            <a:ext cx="3403574" cy="1039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Amir Khan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Trainer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624296" y="3080363"/>
            <a:ext cx="4123898" cy="1883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Akshita Saxena-181500066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Ashita Goyal-181500144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Bharti Gautam-181500192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Naina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Agarwal-181500408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Nandani Bansal-181500413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15" y="3874654"/>
            <a:ext cx="1353663" cy="14987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1357" y="55279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 and Applications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 University, Mathura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Uttar Pradesh, India</a:t>
            </a:r>
          </a:p>
        </p:txBody>
      </p:sp>
    </p:spTree>
    <p:extLst>
      <p:ext uri="{BB962C8B-B14F-4D97-AF65-F5344CB8AC3E}">
        <p14:creationId xmlns:p14="http://schemas.microsoft.com/office/powerpoint/2010/main" val="261222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User Interface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1AC4E04-B919-440E-BF1A-EF65BA4263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92" y="1434015"/>
            <a:ext cx="5603174" cy="3988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055D86-F085-463C-AC60-80FD34201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4336" y="1434016"/>
            <a:ext cx="5807243" cy="3988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3C65F7-33D5-4631-97AF-98E09E0F9DDA}"/>
              </a:ext>
            </a:extLst>
          </p:cNvPr>
          <p:cNvSpPr txBox="1"/>
          <p:nvPr/>
        </p:nvSpPr>
        <p:spPr>
          <a:xfrm>
            <a:off x="3408783" y="5865623"/>
            <a:ext cx="53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</a:t>
            </a:r>
            <a:r>
              <a:rPr lang="en-US" sz="2400" b="1" u="sng" dirty="0"/>
              <a:t>HOME PAGE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92677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9C6A87E-F351-4999-8C54-66F7CDA052D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578728"/>
            <a:ext cx="5755106" cy="4736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3301CE-3BBC-4497-97A2-509A7308CE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578728"/>
            <a:ext cx="5943601" cy="4736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A50B48-9709-4D28-B287-ED1B9B4781E4}"/>
              </a:ext>
            </a:extLst>
          </p:cNvPr>
          <p:cNvSpPr txBox="1"/>
          <p:nvPr/>
        </p:nvSpPr>
        <p:spPr>
          <a:xfrm>
            <a:off x="7546909" y="5803641"/>
            <a:ext cx="304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FOOTER</a:t>
            </a:r>
            <a:endParaRPr lang="en-IN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034F5DC-CB0A-461E-9248-26C2EF8663C6}"/>
              </a:ext>
            </a:extLst>
          </p:cNvPr>
          <p:cNvSpPr txBox="1"/>
          <p:nvPr/>
        </p:nvSpPr>
        <p:spPr>
          <a:xfrm>
            <a:off x="1212980" y="5817607"/>
            <a:ext cx="304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HOME PAGE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410378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5B68DC0-B6E1-4CFC-8359-51485D8E27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65" y="573295"/>
            <a:ext cx="5877130" cy="4576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AFDD82-931E-4DAA-A7C0-FC998973F0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7066" y="573295"/>
            <a:ext cx="5432429" cy="4576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EB224E-6521-465B-B2E8-18F46E83AD84}"/>
              </a:ext>
            </a:extLst>
          </p:cNvPr>
          <p:cNvSpPr txBox="1"/>
          <p:nvPr/>
        </p:nvSpPr>
        <p:spPr>
          <a:xfrm>
            <a:off x="4963886" y="5673012"/>
            <a:ext cx="296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ABOUT US PAGE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122747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EF3D9DF-A5A3-4D6C-A49D-EB0ABD884C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06" y="368300"/>
            <a:ext cx="5901193" cy="50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771D5B-39F4-44CE-85EE-1305546D02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4970" y="368300"/>
            <a:ext cx="5362540" cy="5005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AC3D75-80F4-47C9-9A33-C3A234F6D18D}"/>
              </a:ext>
            </a:extLst>
          </p:cNvPr>
          <p:cNvSpPr txBox="1"/>
          <p:nvPr/>
        </p:nvSpPr>
        <p:spPr>
          <a:xfrm>
            <a:off x="4096139" y="5822302"/>
            <a:ext cx="39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PRODUCTS PAGE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08420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38E7737-D7CC-483C-B42D-3511660CE2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9" y="336300"/>
            <a:ext cx="5676528" cy="5053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687598-8AC7-4E43-8B06-419AF41459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36300"/>
            <a:ext cx="5993966" cy="5053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B3DAF6-2D43-4906-91A6-E130EEFA1EA5}"/>
              </a:ext>
            </a:extLst>
          </p:cNvPr>
          <p:cNvSpPr txBox="1"/>
          <p:nvPr/>
        </p:nvSpPr>
        <p:spPr>
          <a:xfrm>
            <a:off x="1436914" y="5822302"/>
            <a:ext cx="308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PRODUCTS PAGE</a:t>
            </a:r>
            <a:endParaRPr lang="en-IN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2B256E-9B6C-4C93-9A5B-1B1A69CB3034}"/>
              </a:ext>
            </a:extLst>
          </p:cNvPr>
          <p:cNvSpPr txBox="1"/>
          <p:nvPr/>
        </p:nvSpPr>
        <p:spPr>
          <a:xfrm>
            <a:off x="7035282" y="5822302"/>
            <a:ext cx="360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VENDOR DETAILS PAGE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76973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042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code of our project is available at the following link: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 code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Google Drive Link of our project is available at the following link:</a:t>
            </a:r>
          </a:p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drive 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Source code and Google Drive link</a:t>
            </a:r>
          </a:p>
        </p:txBody>
      </p:sp>
    </p:spTree>
    <p:extLst>
      <p:ext uri="{BB962C8B-B14F-4D97-AF65-F5344CB8AC3E}">
        <p14:creationId xmlns:p14="http://schemas.microsoft.com/office/powerpoint/2010/main" val="398311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70177" cy="2341426"/>
          </a:xfrm>
        </p:spPr>
        <p:txBody>
          <a:bodyPr>
            <a:noAutofit/>
          </a:bodyPr>
          <a:lstStyle/>
          <a:p>
            <a:pPr marL="219075" indent="0">
              <a:lnSpc>
                <a:spcPct val="115000"/>
              </a:lnSpc>
              <a:spcAft>
                <a:spcPts val="23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2"/>
              </a:rPr>
              <a:t> </a:t>
            </a:r>
            <a:r>
              <a:rPr lang="en-IN" sz="2400" u="sng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2"/>
              </a:rPr>
              <a:t>https://reactjs.org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www.w3schools.com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4"/>
              </a:rPr>
              <a:t>www.youtube.com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5"/>
              </a:rPr>
              <a:t>www.bootstrap.com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6"/>
              </a:rPr>
              <a:t>www.stackoverflow.com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5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0125" y="1501186"/>
            <a:ext cx="9144000" cy="238760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7939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83" y="248195"/>
            <a:ext cx="10123714" cy="1280159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Overview Of Presentation: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292"/>
            <a:ext cx="11062252" cy="5177056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proposed 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and Google Drive link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751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37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37" y="1280160"/>
            <a:ext cx="10515600" cy="5251269"/>
          </a:xfrm>
        </p:spPr>
        <p:txBody>
          <a:bodyPr>
            <a:normAutofit/>
          </a:bodyPr>
          <a:lstStyle/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This project is aimed at developing an online static website for an E-commerce store which can be used by people to list their business on the website and will also provide customers to buy the products directly from the store. </a:t>
            </a:r>
          </a:p>
          <a:p>
            <a:pPr mar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The website is based on HTML, CSS, Bootstrap, JavaScript and React.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Our website will contain a Homepage where all the basic information about the store and details of the products will be available. This site is easy to operate and user friendly.</a:t>
            </a:r>
          </a:p>
          <a:p>
            <a:endParaRPr lang="en-IN" sz="2400" dirty="0"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It will eventually help local businesses to increase their profits and people to buy the goods from the comfort of their homes.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2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37" y="1293222"/>
            <a:ext cx="10515600" cy="3590517"/>
          </a:xfrm>
        </p:spPr>
        <p:txBody>
          <a:bodyPr>
            <a:noAutofit/>
          </a:bodyPr>
          <a:lstStyle/>
          <a:p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An E-Commerce portal which will allow formal and informal merchants in developing countries to advertise and sell their goods on the internet. </a:t>
            </a:r>
          </a:p>
          <a:p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would permit rural communities to make their wares available to the rest of the world via the World Wide Web.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Online store owners are always eager to know how to increase traffic on their e-commerce sites and how to increase their profits to earn more revenues. So E-commerce drives, profitable growth by expanding customer reach, reducing cost to serve and creating differentiated customer experiences.</a:t>
            </a:r>
          </a:p>
          <a:p>
            <a:endParaRPr lang="en-IN" sz="2400" dirty="0"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This website encourages local businesses to create their online store and supports them to run their business to grow.</a:t>
            </a:r>
            <a:endParaRPr lang="en-IN" sz="32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4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Hardware And 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274" y="2011679"/>
            <a:ext cx="10515600" cy="350084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:Intel i5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: 8 GB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: 256GB </a:t>
            </a:r>
          </a:p>
          <a:p>
            <a:pPr marL="457200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Macintosh /Microsoft Windows /Linux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Studio Code or any other text editor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or any other browser</a:t>
            </a:r>
          </a:p>
        </p:txBody>
      </p:sp>
    </p:spTree>
    <p:extLst>
      <p:ext uri="{BB962C8B-B14F-4D97-AF65-F5344CB8AC3E}">
        <p14:creationId xmlns:p14="http://schemas.microsoft.com/office/powerpoint/2010/main" val="295800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429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1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51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implemented by the help of Visual Code.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design was one of the core tasks in this project. The aim of UI design is to make the application to be accepted and used easily by.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9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Implementation and User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45" y="2217106"/>
            <a:ext cx="4183692" cy="20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7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Benefits of the proposed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487"/>
            <a:ext cx="10515600" cy="477111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Saves time of customers in quickly viewing various items on E-Commerce portal.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The ability to view and purchase items anytime, from anywhere with Internet access.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Provides the information about resort facilities.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User friendly interface.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No Convenience fees.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Total features of E-Commerce Website are accessible. 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Easy to use and simple to understand.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• Quick and save lots of time.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0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532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Overview Of Presentation:</vt:lpstr>
      <vt:lpstr>Introduction</vt:lpstr>
      <vt:lpstr>OBJECTIVE</vt:lpstr>
      <vt:lpstr>Motivation</vt:lpstr>
      <vt:lpstr>Hardware And Software Requirements</vt:lpstr>
      <vt:lpstr>Languages used</vt:lpstr>
      <vt:lpstr>PowerPoint Presentation</vt:lpstr>
      <vt:lpstr>Benefits of the proposed work</vt:lpstr>
      <vt:lpstr>User Interface </vt:lpstr>
      <vt:lpstr>PowerPoint Presentation</vt:lpstr>
      <vt:lpstr>PowerPoint Presentation</vt:lpstr>
      <vt:lpstr>PowerPoint Presentation</vt:lpstr>
      <vt:lpstr>PowerPoint Presentation</vt:lpstr>
      <vt:lpstr>Source code and Google Drive link</vt:lpstr>
      <vt:lpstr>References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Nandani Bansal</dc:creator>
  <cp:lastModifiedBy>Adv.Sanjay Kumar Saxena</cp:lastModifiedBy>
  <cp:revision>16</cp:revision>
  <dcterms:created xsi:type="dcterms:W3CDTF">2020-12-07T05:53:21Z</dcterms:created>
  <dcterms:modified xsi:type="dcterms:W3CDTF">2021-04-20T16:31:12Z</dcterms:modified>
</cp:coreProperties>
</file>